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1" r:id="rId3"/>
    <p:sldId id="262" r:id="rId4"/>
    <p:sldId id="263" r:id="rId5"/>
    <p:sldId id="264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6" autoAdjust="0"/>
    <p:restoredTop sz="94660"/>
  </p:normalViewPr>
  <p:slideViewPr>
    <p:cSldViewPr snapToGrid="0">
      <p:cViewPr varScale="1">
        <p:scale>
          <a:sx n="83" d="100"/>
          <a:sy n="83" d="100"/>
        </p:scale>
        <p:origin x="60" y="4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AA27-998F-4B8B-B92D-2D5CB4561773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165A-D394-4F5F-BBED-550E3535A0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77105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AA27-998F-4B8B-B92D-2D5CB4561773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165A-D394-4F5F-BBED-550E3535A0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670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AA27-998F-4B8B-B92D-2D5CB4561773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165A-D394-4F5F-BBED-550E3535A0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777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AA27-998F-4B8B-B92D-2D5CB4561773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165A-D394-4F5F-BBED-550E3535A0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32899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AA27-998F-4B8B-B92D-2D5CB4561773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165A-D394-4F5F-BBED-550E3535A0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56980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AA27-998F-4B8B-B92D-2D5CB4561773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165A-D394-4F5F-BBED-550E3535A0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1982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AA27-998F-4B8B-B92D-2D5CB4561773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165A-D394-4F5F-BBED-550E3535A0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765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AA27-998F-4B8B-B92D-2D5CB4561773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165A-D394-4F5F-BBED-550E3535A0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5559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AA27-998F-4B8B-B92D-2D5CB4561773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165A-D394-4F5F-BBED-550E3535A0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6973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AA27-998F-4B8B-B92D-2D5CB4561773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165A-D394-4F5F-BBED-550E3535A0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9389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9AA27-998F-4B8B-B92D-2D5CB4561773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3165A-D394-4F5F-BBED-550E3535A0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443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C9AA27-998F-4B8B-B92D-2D5CB4561773}" type="datetimeFigureOut">
              <a:rPr lang="en-GB" smtClean="0"/>
              <a:t>04/05/2021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D3165A-D394-4F5F-BBED-550E3535A02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8357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1DE688-8158-40E5-BE0B-4DF407570D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DBA0049-6DD9-4631-BAE6-AAFD654CBE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66" y="365125"/>
            <a:ext cx="11239467" cy="4921490"/>
          </a:xfr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83FB37A-6B5F-462E-98E1-78B5345B65EC}"/>
              </a:ext>
            </a:extLst>
          </p:cNvPr>
          <p:cNvSpPr txBox="1"/>
          <p:nvPr/>
        </p:nvSpPr>
        <p:spPr>
          <a:xfrm>
            <a:off x="10228171" y="3734695"/>
            <a:ext cx="11256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-PLOD2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411BDBB-EB70-4D99-9F80-8F451E23429B}"/>
              </a:ext>
            </a:extLst>
          </p:cNvPr>
          <p:cNvSpPr txBox="1"/>
          <p:nvPr/>
        </p:nvSpPr>
        <p:spPr>
          <a:xfrm>
            <a:off x="3308689" y="1757908"/>
            <a:ext cx="10054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</a:p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siRNA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082A3F4-36F0-45CB-93AB-73E995BE73BF}"/>
              </a:ext>
            </a:extLst>
          </p:cNvPr>
          <p:cNvSpPr txBox="1"/>
          <p:nvPr/>
        </p:nvSpPr>
        <p:spPr>
          <a:xfrm>
            <a:off x="4225245" y="1757908"/>
            <a:ext cx="9028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FIH</a:t>
            </a:r>
          </a:p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siRNA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83B98D9-33A3-4F9A-8763-7907A246E759}"/>
              </a:ext>
            </a:extLst>
          </p:cNvPr>
          <p:cNvSpPr txBox="1"/>
          <p:nvPr/>
        </p:nvSpPr>
        <p:spPr>
          <a:xfrm>
            <a:off x="4939616" y="1779224"/>
            <a:ext cx="13324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FIH+HIF1</a:t>
            </a:r>
            <a:r>
              <a:rPr lang="el-GR" b="1" dirty="0">
                <a:latin typeface="Calibri" panose="020F0502020204030204" pitchFamily="34" charset="0"/>
                <a:cs typeface="Calibri" panose="020F0502020204030204" pitchFamily="34" charset="0"/>
              </a:rPr>
              <a:t>β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siRNA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86D3251-F1C2-4CEA-A44B-08F46AC889AA}"/>
              </a:ext>
            </a:extLst>
          </p:cNvPr>
          <p:cNvSpPr txBox="1"/>
          <p:nvPr/>
        </p:nvSpPr>
        <p:spPr>
          <a:xfrm>
            <a:off x="8767894" y="5351770"/>
            <a:ext cx="912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IPFFs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CB35117-FC77-4D48-9F56-B32AB93A4328}"/>
              </a:ext>
            </a:extLst>
          </p:cNvPr>
          <p:cNvGrpSpPr/>
          <p:nvPr/>
        </p:nvGrpSpPr>
        <p:grpSpPr>
          <a:xfrm>
            <a:off x="1519329" y="3147144"/>
            <a:ext cx="532518" cy="307777"/>
            <a:chOff x="751419" y="2446700"/>
            <a:chExt cx="532518" cy="322398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0BB7AA52-33A3-412E-A413-839514A57F65}"/>
                </a:ext>
              </a:extLst>
            </p:cNvPr>
            <p:cNvCxnSpPr>
              <a:cxnSpLocks/>
            </p:cNvCxnSpPr>
            <p:nvPr/>
          </p:nvCxnSpPr>
          <p:spPr>
            <a:xfrm>
              <a:off x="1153883" y="2607900"/>
              <a:ext cx="63886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A3279D3-7545-42E9-848E-24CBA810345C}"/>
                </a:ext>
              </a:extLst>
            </p:cNvPr>
            <p:cNvSpPr txBox="1"/>
            <p:nvPr/>
          </p:nvSpPr>
          <p:spPr>
            <a:xfrm>
              <a:off x="751419" y="2446700"/>
              <a:ext cx="532518" cy="3223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190 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B4D78EC-2014-48A1-BE36-54FB071EA202}"/>
              </a:ext>
            </a:extLst>
          </p:cNvPr>
          <p:cNvGrpSpPr/>
          <p:nvPr/>
        </p:nvGrpSpPr>
        <p:grpSpPr>
          <a:xfrm>
            <a:off x="1496487" y="3522381"/>
            <a:ext cx="532518" cy="307777"/>
            <a:chOff x="751419" y="2446700"/>
            <a:chExt cx="532518" cy="322398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00804720-87C6-469A-8663-E9C782AB348F}"/>
                </a:ext>
              </a:extLst>
            </p:cNvPr>
            <p:cNvCxnSpPr>
              <a:cxnSpLocks/>
            </p:cNvCxnSpPr>
            <p:nvPr/>
          </p:nvCxnSpPr>
          <p:spPr>
            <a:xfrm>
              <a:off x="1153883" y="2607900"/>
              <a:ext cx="63886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182B70B-2D2B-4916-AF0A-295AB9092F8F}"/>
                </a:ext>
              </a:extLst>
            </p:cNvPr>
            <p:cNvSpPr txBox="1"/>
            <p:nvPr/>
          </p:nvSpPr>
          <p:spPr>
            <a:xfrm>
              <a:off x="751419" y="2446700"/>
              <a:ext cx="532518" cy="3223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125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37020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F6B34D91-10F2-4235-A420-3EF28EB3AE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6" r="7587"/>
          <a:stretch/>
        </p:blipFill>
        <p:spPr>
          <a:xfrm>
            <a:off x="188843" y="0"/>
            <a:ext cx="11241157" cy="632128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2242A99-6B7C-4C81-9339-DF3B65746DF5}"/>
              </a:ext>
            </a:extLst>
          </p:cNvPr>
          <p:cNvSpPr txBox="1"/>
          <p:nvPr/>
        </p:nvSpPr>
        <p:spPr>
          <a:xfrm>
            <a:off x="10504222" y="5449365"/>
            <a:ext cx="10967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-LOXL2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D97D110-D444-455F-B47A-BF17EC811C29}"/>
              </a:ext>
            </a:extLst>
          </p:cNvPr>
          <p:cNvSpPr txBox="1"/>
          <p:nvPr/>
        </p:nvSpPr>
        <p:spPr>
          <a:xfrm>
            <a:off x="2265081" y="3105834"/>
            <a:ext cx="10054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</a:p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siRNA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2D14679-33E9-45F2-BEDB-2E93B2D00C16}"/>
              </a:ext>
            </a:extLst>
          </p:cNvPr>
          <p:cNvSpPr txBox="1"/>
          <p:nvPr/>
        </p:nvSpPr>
        <p:spPr>
          <a:xfrm>
            <a:off x="3181637" y="3105834"/>
            <a:ext cx="9028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FIH</a:t>
            </a:r>
          </a:p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siRNA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6D51BD-B30D-4BDA-A61A-6BD2C1820554}"/>
              </a:ext>
            </a:extLst>
          </p:cNvPr>
          <p:cNvSpPr txBox="1"/>
          <p:nvPr/>
        </p:nvSpPr>
        <p:spPr>
          <a:xfrm>
            <a:off x="3896008" y="3127150"/>
            <a:ext cx="13324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FIH+HIF1</a:t>
            </a:r>
            <a:r>
              <a:rPr lang="el-GR" b="1" dirty="0">
                <a:latin typeface="Calibri" panose="020F0502020204030204" pitchFamily="34" charset="0"/>
                <a:cs typeface="Calibri" panose="020F0502020204030204" pitchFamily="34" charset="0"/>
              </a:rPr>
              <a:t>β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siRNA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6269CB3-2C4D-48E5-9AF1-F41201DFB9A4}"/>
              </a:ext>
            </a:extLst>
          </p:cNvPr>
          <p:cNvGrpSpPr/>
          <p:nvPr/>
        </p:nvGrpSpPr>
        <p:grpSpPr>
          <a:xfrm>
            <a:off x="17846" y="4915997"/>
            <a:ext cx="532518" cy="307777"/>
            <a:chOff x="751419" y="2446700"/>
            <a:chExt cx="532518" cy="322398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F581CEA-4D7C-4961-8487-1B8C0A99EB95}"/>
                </a:ext>
              </a:extLst>
            </p:cNvPr>
            <p:cNvCxnSpPr>
              <a:cxnSpLocks/>
            </p:cNvCxnSpPr>
            <p:nvPr/>
          </p:nvCxnSpPr>
          <p:spPr>
            <a:xfrm>
              <a:off x="1153883" y="2607900"/>
              <a:ext cx="63886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63D78A7-E236-43D2-8B43-540AA0B3E28B}"/>
                </a:ext>
              </a:extLst>
            </p:cNvPr>
            <p:cNvSpPr txBox="1"/>
            <p:nvPr/>
          </p:nvSpPr>
          <p:spPr>
            <a:xfrm>
              <a:off x="751419" y="2446700"/>
              <a:ext cx="532518" cy="3223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190 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B569BFA-1430-4AE1-AC51-B7895AB5D97B}"/>
              </a:ext>
            </a:extLst>
          </p:cNvPr>
          <p:cNvGrpSpPr/>
          <p:nvPr/>
        </p:nvGrpSpPr>
        <p:grpSpPr>
          <a:xfrm>
            <a:off x="12179" y="5541698"/>
            <a:ext cx="532518" cy="307777"/>
            <a:chOff x="751419" y="2446697"/>
            <a:chExt cx="532518" cy="322398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B142DA6C-45D3-4F34-879C-DFA30E1A11B1}"/>
                </a:ext>
              </a:extLst>
            </p:cNvPr>
            <p:cNvCxnSpPr>
              <a:cxnSpLocks/>
            </p:cNvCxnSpPr>
            <p:nvPr/>
          </p:nvCxnSpPr>
          <p:spPr>
            <a:xfrm>
              <a:off x="1153883" y="2607900"/>
              <a:ext cx="63886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248C9AD-7C03-4810-BCEA-2FC8AA3A05EF}"/>
                </a:ext>
              </a:extLst>
            </p:cNvPr>
            <p:cNvSpPr txBox="1"/>
            <p:nvPr/>
          </p:nvSpPr>
          <p:spPr>
            <a:xfrm>
              <a:off x="751419" y="2446697"/>
              <a:ext cx="532518" cy="322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125 </a:t>
              </a: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47380047-10E7-4CD8-A322-FF8D8BF4CA1A}"/>
              </a:ext>
            </a:extLst>
          </p:cNvPr>
          <p:cNvSpPr txBox="1"/>
          <p:nvPr/>
        </p:nvSpPr>
        <p:spPr>
          <a:xfrm>
            <a:off x="9394059" y="6457890"/>
            <a:ext cx="912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IPFFs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73685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08395-83C1-437C-B551-32BD9F1749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 descr="A picture containing text, screenshot&#10;&#10;Description automatically generated">
            <a:extLst>
              <a:ext uri="{FF2B5EF4-FFF2-40B4-BE49-F238E27FC236}">
                <a16:creationId xmlns:a16="http://schemas.microsoft.com/office/drawing/2014/main" id="{1444AF0E-E03D-4995-B322-D50533BC84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293" y="225976"/>
            <a:ext cx="11968112" cy="5240546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B0973D6-101B-4564-ADDD-8B2F97C6595A}"/>
              </a:ext>
            </a:extLst>
          </p:cNvPr>
          <p:cNvSpPr txBox="1"/>
          <p:nvPr/>
        </p:nvSpPr>
        <p:spPr>
          <a:xfrm>
            <a:off x="3132657" y="2043350"/>
            <a:ext cx="10054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</a:p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siRNA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486E3F-7484-496E-AE1F-CD40848A12BD}"/>
              </a:ext>
            </a:extLst>
          </p:cNvPr>
          <p:cNvSpPr txBox="1"/>
          <p:nvPr/>
        </p:nvSpPr>
        <p:spPr>
          <a:xfrm>
            <a:off x="4049213" y="2043350"/>
            <a:ext cx="9028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FIH</a:t>
            </a:r>
          </a:p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siRNA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8AF14DB-36FE-464D-BE5D-70B81B2B4C99}"/>
              </a:ext>
            </a:extLst>
          </p:cNvPr>
          <p:cNvSpPr txBox="1"/>
          <p:nvPr/>
        </p:nvSpPr>
        <p:spPr>
          <a:xfrm>
            <a:off x="4763584" y="2064666"/>
            <a:ext cx="13324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FIH+HIF1</a:t>
            </a:r>
            <a:r>
              <a:rPr lang="el-GR" b="1" dirty="0">
                <a:latin typeface="Calibri" panose="020F0502020204030204" pitchFamily="34" charset="0"/>
                <a:cs typeface="Calibri" panose="020F0502020204030204" pitchFamily="34" charset="0"/>
              </a:rPr>
              <a:t>β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siRNA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BA2D73D-943A-436D-895B-6101FE3F897F}"/>
              </a:ext>
            </a:extLst>
          </p:cNvPr>
          <p:cNvGrpSpPr/>
          <p:nvPr/>
        </p:nvGrpSpPr>
        <p:grpSpPr>
          <a:xfrm>
            <a:off x="1240360" y="3275111"/>
            <a:ext cx="532518" cy="307777"/>
            <a:chOff x="751419" y="2446700"/>
            <a:chExt cx="532518" cy="322398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8A5F17D9-258E-489F-954B-465C26334668}"/>
                </a:ext>
              </a:extLst>
            </p:cNvPr>
            <p:cNvCxnSpPr>
              <a:cxnSpLocks/>
            </p:cNvCxnSpPr>
            <p:nvPr/>
          </p:nvCxnSpPr>
          <p:spPr>
            <a:xfrm>
              <a:off x="1153883" y="2607900"/>
              <a:ext cx="63886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0D2D9C8-A522-4EF8-B66E-C893C82ED735}"/>
                </a:ext>
              </a:extLst>
            </p:cNvPr>
            <p:cNvSpPr txBox="1"/>
            <p:nvPr/>
          </p:nvSpPr>
          <p:spPr>
            <a:xfrm>
              <a:off x="751419" y="2446700"/>
              <a:ext cx="532518" cy="3223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190 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43597A8-6DFB-446A-9535-BF6E7B18D456}"/>
              </a:ext>
            </a:extLst>
          </p:cNvPr>
          <p:cNvGrpSpPr/>
          <p:nvPr/>
        </p:nvGrpSpPr>
        <p:grpSpPr>
          <a:xfrm>
            <a:off x="1174192" y="3811360"/>
            <a:ext cx="532518" cy="307777"/>
            <a:chOff x="751419" y="2446697"/>
            <a:chExt cx="532518" cy="322398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5FDB41AA-295D-43C7-BC80-2FD650C30C41}"/>
                </a:ext>
              </a:extLst>
            </p:cNvPr>
            <p:cNvCxnSpPr>
              <a:cxnSpLocks/>
            </p:cNvCxnSpPr>
            <p:nvPr/>
          </p:nvCxnSpPr>
          <p:spPr>
            <a:xfrm>
              <a:off x="1153883" y="2607900"/>
              <a:ext cx="63886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18D8A6F-6CED-4CEE-BA90-65647AB1AD58}"/>
                </a:ext>
              </a:extLst>
            </p:cNvPr>
            <p:cNvSpPr txBox="1"/>
            <p:nvPr/>
          </p:nvSpPr>
          <p:spPr>
            <a:xfrm>
              <a:off x="751419" y="2446697"/>
              <a:ext cx="532518" cy="322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125 </a:t>
              </a: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DCD84A41-FD01-4F43-8CE3-42920D361031}"/>
              </a:ext>
            </a:extLst>
          </p:cNvPr>
          <p:cNvSpPr txBox="1"/>
          <p:nvPr/>
        </p:nvSpPr>
        <p:spPr>
          <a:xfrm>
            <a:off x="10394891" y="4119137"/>
            <a:ext cx="9829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-HIF1</a:t>
            </a:r>
            <a:r>
              <a:rPr lang="el-GR" sz="2000" b="1" dirty="0">
                <a:latin typeface="Calibri" panose="020F0502020204030204" pitchFamily="34" charset="0"/>
                <a:cs typeface="Calibri" panose="020F0502020204030204" pitchFamily="34" charset="0"/>
              </a:rPr>
              <a:t>β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A4DF6D2-8E0B-40A1-9EEE-183911CDAA08}"/>
              </a:ext>
            </a:extLst>
          </p:cNvPr>
          <p:cNvSpPr txBox="1"/>
          <p:nvPr/>
        </p:nvSpPr>
        <p:spPr>
          <a:xfrm>
            <a:off x="9384120" y="5605671"/>
            <a:ext cx="912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IPFFs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38752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29780C-BBEF-4011-8A6C-5160D0919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3838BED-D525-4BB6-99FE-4877DBE51F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" t="38080" b="1"/>
          <a:stretch/>
        </p:blipFill>
        <p:spPr>
          <a:xfrm>
            <a:off x="202095" y="99392"/>
            <a:ext cx="11873990" cy="512597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0F9A6C2-C835-4002-A88F-B34BB54D7B3A}"/>
              </a:ext>
            </a:extLst>
          </p:cNvPr>
          <p:cNvSpPr txBox="1"/>
          <p:nvPr/>
        </p:nvSpPr>
        <p:spPr>
          <a:xfrm>
            <a:off x="3768762" y="731385"/>
            <a:ext cx="10054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</a:p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siRNA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50E1261-711E-4511-BB82-3E794F3C9AD6}"/>
              </a:ext>
            </a:extLst>
          </p:cNvPr>
          <p:cNvSpPr txBox="1"/>
          <p:nvPr/>
        </p:nvSpPr>
        <p:spPr>
          <a:xfrm>
            <a:off x="4685318" y="731385"/>
            <a:ext cx="9028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FIH</a:t>
            </a:r>
          </a:p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siRNA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7DB2FA-87BE-410F-8133-81E8B01A1585}"/>
              </a:ext>
            </a:extLst>
          </p:cNvPr>
          <p:cNvSpPr txBox="1"/>
          <p:nvPr/>
        </p:nvSpPr>
        <p:spPr>
          <a:xfrm>
            <a:off x="5399689" y="752701"/>
            <a:ext cx="13324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FIH+HIF1</a:t>
            </a:r>
            <a:r>
              <a:rPr lang="el-GR" b="1" dirty="0">
                <a:latin typeface="Calibri" panose="020F0502020204030204" pitchFamily="34" charset="0"/>
                <a:cs typeface="Calibri" panose="020F0502020204030204" pitchFamily="34" charset="0"/>
              </a:rPr>
              <a:t>β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siRNA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8942BB2-F7B1-4715-A4DF-904867187C8F}"/>
              </a:ext>
            </a:extLst>
          </p:cNvPr>
          <p:cNvGrpSpPr/>
          <p:nvPr/>
        </p:nvGrpSpPr>
        <p:grpSpPr>
          <a:xfrm>
            <a:off x="2077835" y="3743052"/>
            <a:ext cx="433132" cy="307777"/>
            <a:chOff x="850809" y="2446700"/>
            <a:chExt cx="433132" cy="322398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17A411E6-6B54-4C82-B8E2-581138ECA089}"/>
                </a:ext>
              </a:extLst>
            </p:cNvPr>
            <p:cNvCxnSpPr>
              <a:cxnSpLocks/>
            </p:cNvCxnSpPr>
            <p:nvPr/>
          </p:nvCxnSpPr>
          <p:spPr>
            <a:xfrm>
              <a:off x="1153883" y="2607900"/>
              <a:ext cx="63886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F5BFFCA-5A93-4FD9-8B79-76F96B84A3A4}"/>
                </a:ext>
              </a:extLst>
            </p:cNvPr>
            <p:cNvSpPr txBox="1"/>
            <p:nvPr/>
          </p:nvSpPr>
          <p:spPr>
            <a:xfrm>
              <a:off x="850809" y="2446700"/>
              <a:ext cx="433132" cy="3223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40 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64FB8B5-89F8-40CE-898E-82B71BC99A68}"/>
              </a:ext>
            </a:extLst>
          </p:cNvPr>
          <p:cNvGrpSpPr/>
          <p:nvPr/>
        </p:nvGrpSpPr>
        <p:grpSpPr>
          <a:xfrm>
            <a:off x="2074894" y="4686006"/>
            <a:ext cx="532518" cy="307777"/>
            <a:chOff x="847868" y="2446700"/>
            <a:chExt cx="532518" cy="322398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01CFB661-8D79-4146-BA93-89503D598B9A}"/>
                </a:ext>
              </a:extLst>
            </p:cNvPr>
            <p:cNvCxnSpPr>
              <a:cxnSpLocks/>
            </p:cNvCxnSpPr>
            <p:nvPr/>
          </p:nvCxnSpPr>
          <p:spPr>
            <a:xfrm>
              <a:off x="1153883" y="2607900"/>
              <a:ext cx="63886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0999EC6-33C2-4C48-A082-0B9B5C0B62E3}"/>
                </a:ext>
              </a:extLst>
            </p:cNvPr>
            <p:cNvSpPr txBox="1"/>
            <p:nvPr/>
          </p:nvSpPr>
          <p:spPr>
            <a:xfrm>
              <a:off x="847868" y="2446700"/>
              <a:ext cx="532518" cy="322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25</a:t>
              </a: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F409983A-27F2-4547-A5DF-E7B37F251A4A}"/>
              </a:ext>
            </a:extLst>
          </p:cNvPr>
          <p:cNvSpPr txBox="1"/>
          <p:nvPr/>
        </p:nvSpPr>
        <p:spPr>
          <a:xfrm>
            <a:off x="10370839" y="3696885"/>
            <a:ext cx="6832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-FIH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B1AF3B8-337E-4A72-A255-EFB4DE04B339}"/>
              </a:ext>
            </a:extLst>
          </p:cNvPr>
          <p:cNvSpPr txBox="1"/>
          <p:nvPr/>
        </p:nvSpPr>
        <p:spPr>
          <a:xfrm>
            <a:off x="9195276" y="5361709"/>
            <a:ext cx="912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IPFFs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84677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1F3730-4AA9-4909-A4A5-695126BE20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 descr="A picture containing text&#10;&#10;Description automatically generated">
            <a:extLst>
              <a:ext uri="{FF2B5EF4-FFF2-40B4-BE49-F238E27FC236}">
                <a16:creationId xmlns:a16="http://schemas.microsoft.com/office/drawing/2014/main" id="{ADD22967-F0FD-49BB-B689-DDD9410516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541" y="464518"/>
            <a:ext cx="11712459" cy="551588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646DD8B-8F20-490A-90CE-2958213B37F2}"/>
              </a:ext>
            </a:extLst>
          </p:cNvPr>
          <p:cNvSpPr txBox="1"/>
          <p:nvPr/>
        </p:nvSpPr>
        <p:spPr>
          <a:xfrm>
            <a:off x="3410954" y="2102985"/>
            <a:ext cx="10054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</a:p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siRNA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B64256-6CE2-4055-99FD-2527BA23F3F4}"/>
              </a:ext>
            </a:extLst>
          </p:cNvPr>
          <p:cNvSpPr txBox="1"/>
          <p:nvPr/>
        </p:nvSpPr>
        <p:spPr>
          <a:xfrm>
            <a:off x="4327510" y="2102985"/>
            <a:ext cx="9028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FIH</a:t>
            </a:r>
          </a:p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siRNA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261F01C-4555-4274-AFF2-C95A55018F90}"/>
              </a:ext>
            </a:extLst>
          </p:cNvPr>
          <p:cNvSpPr txBox="1"/>
          <p:nvPr/>
        </p:nvSpPr>
        <p:spPr>
          <a:xfrm>
            <a:off x="5041881" y="2124301"/>
            <a:ext cx="13324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FIH+HIF1</a:t>
            </a:r>
            <a:r>
              <a:rPr lang="el-GR" b="1" dirty="0">
                <a:latin typeface="Calibri" panose="020F0502020204030204" pitchFamily="34" charset="0"/>
                <a:cs typeface="Calibri" panose="020F0502020204030204" pitchFamily="34" charset="0"/>
              </a:rPr>
              <a:t>β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siRNA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FA99375-A6EC-45FD-9E50-6211E762D30E}"/>
              </a:ext>
            </a:extLst>
          </p:cNvPr>
          <p:cNvGrpSpPr/>
          <p:nvPr/>
        </p:nvGrpSpPr>
        <p:grpSpPr>
          <a:xfrm>
            <a:off x="1392035" y="4110800"/>
            <a:ext cx="433132" cy="307777"/>
            <a:chOff x="850809" y="2446700"/>
            <a:chExt cx="433132" cy="322398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98A5B052-BF68-4F55-97C7-A577201641D4}"/>
                </a:ext>
              </a:extLst>
            </p:cNvPr>
            <p:cNvCxnSpPr>
              <a:cxnSpLocks/>
            </p:cNvCxnSpPr>
            <p:nvPr/>
          </p:nvCxnSpPr>
          <p:spPr>
            <a:xfrm>
              <a:off x="1153883" y="2607900"/>
              <a:ext cx="63886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C3E95F8-965F-4BD5-A222-666BDCAE3D07}"/>
                </a:ext>
              </a:extLst>
            </p:cNvPr>
            <p:cNvSpPr txBox="1"/>
            <p:nvPr/>
          </p:nvSpPr>
          <p:spPr>
            <a:xfrm>
              <a:off x="850809" y="2446700"/>
              <a:ext cx="433132" cy="3223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40 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DD89D04-65A6-4D0A-B9B0-CE707BF97A28}"/>
              </a:ext>
            </a:extLst>
          </p:cNvPr>
          <p:cNvGrpSpPr/>
          <p:nvPr/>
        </p:nvGrpSpPr>
        <p:grpSpPr>
          <a:xfrm>
            <a:off x="1389094" y="5053754"/>
            <a:ext cx="532518" cy="307777"/>
            <a:chOff x="847868" y="2446700"/>
            <a:chExt cx="532518" cy="322398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C87213F8-A78F-4E95-BE27-C0CC2D1C8D03}"/>
                </a:ext>
              </a:extLst>
            </p:cNvPr>
            <p:cNvCxnSpPr>
              <a:cxnSpLocks/>
            </p:cNvCxnSpPr>
            <p:nvPr/>
          </p:nvCxnSpPr>
          <p:spPr>
            <a:xfrm>
              <a:off x="1153883" y="2607900"/>
              <a:ext cx="63886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BAF4230-1D22-4BC6-99D1-4A10551CC5DB}"/>
                </a:ext>
              </a:extLst>
            </p:cNvPr>
            <p:cNvSpPr txBox="1"/>
            <p:nvPr/>
          </p:nvSpPr>
          <p:spPr>
            <a:xfrm>
              <a:off x="847868" y="2446700"/>
              <a:ext cx="532518" cy="322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25</a:t>
              </a: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BF364834-8958-4BD0-9A02-C0133BE21A8F}"/>
              </a:ext>
            </a:extLst>
          </p:cNvPr>
          <p:cNvSpPr txBox="1"/>
          <p:nvPr/>
        </p:nvSpPr>
        <p:spPr>
          <a:xfrm>
            <a:off x="9957569" y="3444878"/>
            <a:ext cx="12522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l-GR" sz="2000" b="1" dirty="0">
                <a:latin typeface="Calibri" panose="020F0502020204030204" pitchFamily="34" charset="0"/>
                <a:cs typeface="Calibri" panose="020F0502020204030204" pitchFamily="34" charset="0"/>
              </a:rPr>
              <a:t>β</a:t>
            </a:r>
            <a:r>
              <a:rPr lang="en-GB" sz="2000" b="1" dirty="0">
                <a:latin typeface="Calibri" panose="020F0502020204030204" pitchFamily="34" charset="0"/>
                <a:cs typeface="Calibri" panose="020F0502020204030204" pitchFamily="34" charset="0"/>
              </a:rPr>
              <a:t>-tubulin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4F9B4DE-58F8-420E-A2E3-15864660AB19}"/>
              </a:ext>
            </a:extLst>
          </p:cNvPr>
          <p:cNvSpPr txBox="1"/>
          <p:nvPr/>
        </p:nvSpPr>
        <p:spPr>
          <a:xfrm>
            <a:off x="9045140" y="6193427"/>
            <a:ext cx="912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IPFFs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07496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</Words>
  <Application>Microsoft Office PowerPoint</Application>
  <PresentationFormat>Widescreen</PresentationFormat>
  <Paragraphs>50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Southampton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Yao L.</dc:creator>
  <cp:lastModifiedBy>Liudi Yao</cp:lastModifiedBy>
  <cp:revision>9</cp:revision>
  <dcterms:created xsi:type="dcterms:W3CDTF">2018-11-07T17:18:28Z</dcterms:created>
  <dcterms:modified xsi:type="dcterms:W3CDTF">2021-05-04T14:54:12Z</dcterms:modified>
</cp:coreProperties>
</file>